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2" r:id="rId7"/>
    <p:sldId id="263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9D"/>
    <a:srgbClr val="FFFFFF"/>
    <a:srgbClr val="0D84B4"/>
    <a:srgbClr val="007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9" autoAdjust="0"/>
    <p:restoredTop sz="94660"/>
  </p:normalViewPr>
  <p:slideViewPr>
    <p:cSldViewPr snapToGrid="0">
      <p:cViewPr>
        <p:scale>
          <a:sx n="75" d="100"/>
          <a:sy n="75" d="100"/>
        </p:scale>
        <p:origin x="212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696C-7DF6-F26D-9E9B-46E4CE463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FEB53-659E-49F7-FCA3-4BD4B94C6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3E872-FBDC-97B7-E309-72BF497E0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E163F-8B30-3691-6763-7AA4D401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ADEDA-0F54-04F0-29B6-3B1004F1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40802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DFF34-70AF-7004-50F0-F7F8212D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7BDD6-CCF9-0E2C-7FC3-732DBFC66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E5096-40BD-01BB-7A1B-27490D9F8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156AD-0B8C-754E-D18B-6ACED1F2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7DF2C-152D-C5CB-E3DC-74E431BB5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7459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B6D53-D6F6-81B2-8350-8726D1B7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B7E64-B9CF-7ED0-F3C6-4E07738D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917D8-F58C-9794-F39E-DCAD34C7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3D3D1-EE3E-FA13-3D62-0E89CB8B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62E44-1ED4-A5BF-5028-3F99F15E1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7198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0D7E3-4125-3EF6-67E8-9D309D82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233ED-498D-3654-AEEA-A2693EAFE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434E5-9593-AFCC-6790-FDD03749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3F4C7-472E-EAB9-A925-A3DFCECA2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77BF8-409E-5FF2-66A3-C8BA1CFB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E2C55-CD5D-653A-27AA-E04E7BC2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49120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6D25-E453-43BB-B97B-1199E9B9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23FB5-FA29-18BD-B0BD-B557D268B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031A7-EAD9-DBA9-1E46-0784CC0CC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3599F6-C779-EF6A-5423-1FCE60903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74822C-362A-1B1C-6AF0-29E7AFC70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94297B-AD0A-46C4-D829-176A119F6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15AB9-9B30-4052-CB8E-0B0C058C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E7FB8A-14A7-5132-3FD9-727EECD25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178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CB652-9E49-C85A-A12B-650B06039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7B1833-A9BD-60A9-EEE4-4C59EC19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6D079-5C7A-CEE2-3453-BAFBE7C8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0456C-73B7-CF13-7123-3CB4D148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683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28415-1E39-C95A-0F3F-37FA16386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23F326-5039-DD30-63D0-F1A87CBC3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E57A5-4F06-A9B1-8FF6-42097F0C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467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88A2-F482-4728-8A03-E27BC81A6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5F474-5481-7DCC-4480-9837E43B3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0D18D-7165-4DA3-0EE8-15C2BE5C8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FE491-364B-B0FA-3564-E0AB28195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7C6EB-7D66-4E10-23D0-C580F2FA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A400-8C8D-050D-6F00-34F98BBE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3958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238A-111D-98CF-255D-353941D99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499561-CE2A-23BD-F43C-76D47C76C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DBA59-F6B5-2CAA-3E19-1B8D6B2B4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06502-6374-BD16-2792-AC18EFAED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F5E0E-0E02-FC36-3673-100E0D63D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8E733-AD3D-956D-6FCF-EF60C99F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04089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EF9CD-3E64-4FB1-0AFA-CA011402B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C84574-D22A-1C86-B48A-E4357E5F6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8F409-A304-8EE6-E31D-FEECED9A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04F4F-F5AF-F6EC-9809-422F41299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AA932-D357-EC77-5B12-1E529AF2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7922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1F7D92-C98C-5035-CFF5-F6E77DB7C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FD0B3-592F-2F0A-60A3-C6A93A3F6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7F248-B826-AABD-9B1A-8BEA61C2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2B887-0612-4C13-0922-2C2E6B53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341B5-EBDE-AF9B-C0CF-1DD197507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1812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B7749F-656F-F1D2-17F8-ECAD83CF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FA196-3EE6-3A14-CA41-8A137AFD9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D1B6D-25BE-4E2B-125D-2E388F0B83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A826-1C8B-4604-983B-A748F6CFA67A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04DEE-ED8E-D20F-6991-AEBD40A4E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870EE-20EA-7C25-74F7-92693ED79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A2C25-4984-441A-9212-6BB57DEFF06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4663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FC522AC-E65D-4889-9675-CA32C22ACE7A}"/>
              </a:ext>
            </a:extLst>
          </p:cNvPr>
          <p:cNvSpPr/>
          <p:nvPr/>
        </p:nvSpPr>
        <p:spPr>
          <a:xfrm flipH="1">
            <a:off x="-2" y="726964"/>
            <a:ext cx="2844802" cy="1711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7B9A0F4-1115-78BE-B3DC-8D7A0928110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25" y="0"/>
            <a:ext cx="9172575" cy="68667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1A519A-B8D4-BF2D-C5EA-B7375046E1DA}"/>
              </a:ext>
            </a:extLst>
          </p:cNvPr>
          <p:cNvSpPr/>
          <p:nvPr/>
        </p:nvSpPr>
        <p:spPr>
          <a:xfrm>
            <a:off x="0" y="2438400"/>
            <a:ext cx="2844800" cy="4428308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DD6430-54FF-E3FE-65BE-058510827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5" y="911695"/>
            <a:ext cx="2425248" cy="1341971"/>
          </a:xfrm>
          <a:prstGeom prst="rect">
            <a:avLst/>
          </a:prstGeom>
        </p:spPr>
      </p:pic>
      <p:graphicFrame>
        <p:nvGraphicFramePr>
          <p:cNvPr id="28" name="Table 28">
            <a:extLst>
              <a:ext uri="{FF2B5EF4-FFF2-40B4-BE49-F238E27FC236}">
                <a16:creationId xmlns:a16="http://schemas.microsoft.com/office/drawing/2014/main" id="{5B0A0C2C-9C6B-433D-79CC-49A15FFBD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827807"/>
              </p:ext>
            </p:extLst>
          </p:nvPr>
        </p:nvGraphicFramePr>
        <p:xfrm>
          <a:off x="3276990" y="276016"/>
          <a:ext cx="8625243" cy="6305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5243">
                  <a:extLst>
                    <a:ext uri="{9D8B030D-6E8A-4147-A177-3AD203B41FA5}">
                      <a16:colId xmlns:a16="http://schemas.microsoft.com/office/drawing/2014/main" val="1823745767"/>
                    </a:ext>
                  </a:extLst>
                </a:gridCol>
              </a:tblGrid>
              <a:tr h="4246232">
                <a:tc>
                  <a:txBody>
                    <a:bodyPr/>
                    <a:lstStyle/>
                    <a:p>
                      <a:pPr algn="r"/>
                      <a:r>
                        <a:rPr lang="sr-Latn-RS" sz="2800" dirty="0">
                          <a:solidFill>
                            <a:srgbClr val="0D84B4"/>
                          </a:solidFill>
                          <a:latin typeface="Century Gothic" panose="020B0502020202020204" pitchFamily="34" charset="0"/>
                        </a:rPr>
                        <a:t>PAPER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D84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93123"/>
                  </a:ext>
                </a:extLst>
              </a:tr>
              <a:tr h="2059526">
                <a:tc>
                  <a:txBody>
                    <a:bodyPr/>
                    <a:lstStyle/>
                    <a:p>
                      <a:pPr marL="72000" algn="r"/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Paper authors: Name Surname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D84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86905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2A12AAB-2892-37AD-AD6B-FFB8FBF340B4}"/>
              </a:ext>
            </a:extLst>
          </p:cNvPr>
          <p:cNvGrpSpPr/>
          <p:nvPr/>
        </p:nvGrpSpPr>
        <p:grpSpPr>
          <a:xfrm>
            <a:off x="209775" y="167101"/>
            <a:ext cx="2425248" cy="418691"/>
            <a:chOff x="544113" y="512625"/>
            <a:chExt cx="8341133" cy="144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619A84B-8453-568C-957C-3816BF21F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A4889D-E8C9-2F9F-47A4-4C2A59984F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287950E-FF99-1939-2019-57A97638A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271FE78-3E2E-4E61-F7AD-91836290F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42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AA32CF-D1C2-3758-0C6A-51F58CEEB2A4}"/>
              </a:ext>
            </a:extLst>
          </p:cNvPr>
          <p:cNvSpPr/>
          <p:nvPr/>
        </p:nvSpPr>
        <p:spPr>
          <a:xfrm flipH="1">
            <a:off x="-7" y="0"/>
            <a:ext cx="3898477" cy="7873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06253-AD48-88BC-E24B-D771456F9614}"/>
              </a:ext>
            </a:extLst>
          </p:cNvPr>
          <p:cNvSpPr/>
          <p:nvPr/>
        </p:nvSpPr>
        <p:spPr>
          <a:xfrm>
            <a:off x="3898473" y="1"/>
            <a:ext cx="8293527" cy="787398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C3E91-CB22-5A5D-E67C-62ECA16D9C4F}"/>
              </a:ext>
            </a:extLst>
          </p:cNvPr>
          <p:cNvSpPr txBox="1"/>
          <p:nvPr/>
        </p:nvSpPr>
        <p:spPr>
          <a:xfrm>
            <a:off x="4140199" y="162866"/>
            <a:ext cx="782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F1BCEE-DA3A-D98E-367B-CC4BD80476CD}"/>
              </a:ext>
            </a:extLst>
          </p:cNvPr>
          <p:cNvSpPr txBox="1"/>
          <p:nvPr/>
        </p:nvSpPr>
        <p:spPr>
          <a:xfrm>
            <a:off x="252067" y="979975"/>
            <a:ext cx="11687866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...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F01943-A990-C82E-5917-842C5B6B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38" y="1815740"/>
            <a:ext cx="2111399" cy="54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0356C2-E8F6-70DB-F3A0-F2D7152797A7}"/>
              </a:ext>
            </a:extLst>
          </p:cNvPr>
          <p:cNvGrpSpPr/>
          <p:nvPr/>
        </p:nvGrpSpPr>
        <p:grpSpPr>
          <a:xfrm>
            <a:off x="10143067" y="6390646"/>
            <a:ext cx="1822266" cy="314593"/>
            <a:chOff x="544113" y="512625"/>
            <a:chExt cx="8341133" cy="1440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4BB492-774E-9A51-4B0A-39790C909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5222E7-75F8-D67D-F962-78AA166E6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F953F42-F2C5-1050-AC93-0EE0F5FE4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4204C3-992E-1FC4-BE7E-AE29EF0A0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80ED407-9584-2AA5-0B33-1339175A94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5" y="188683"/>
            <a:ext cx="3645331" cy="41129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77BD38-6DDB-D1C8-7B62-1622A82E5D2B}"/>
              </a:ext>
            </a:extLst>
          </p:cNvPr>
          <p:cNvCxnSpPr>
            <a:cxnSpLocks/>
          </p:cNvCxnSpPr>
          <p:nvPr/>
        </p:nvCxnSpPr>
        <p:spPr>
          <a:xfrm>
            <a:off x="-8" y="6574196"/>
            <a:ext cx="990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89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AA32CF-D1C2-3758-0C6A-51F58CEEB2A4}"/>
              </a:ext>
            </a:extLst>
          </p:cNvPr>
          <p:cNvSpPr/>
          <p:nvPr/>
        </p:nvSpPr>
        <p:spPr>
          <a:xfrm flipH="1">
            <a:off x="-7" y="0"/>
            <a:ext cx="3898477" cy="7873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06253-AD48-88BC-E24B-D771456F9614}"/>
              </a:ext>
            </a:extLst>
          </p:cNvPr>
          <p:cNvSpPr/>
          <p:nvPr/>
        </p:nvSpPr>
        <p:spPr>
          <a:xfrm>
            <a:off x="3898473" y="1"/>
            <a:ext cx="8293527" cy="787398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C3E91-CB22-5A5D-E67C-62ECA16D9C4F}"/>
              </a:ext>
            </a:extLst>
          </p:cNvPr>
          <p:cNvSpPr txBox="1"/>
          <p:nvPr/>
        </p:nvSpPr>
        <p:spPr>
          <a:xfrm>
            <a:off x="4140199" y="162866"/>
            <a:ext cx="782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Section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F1BCEE-DA3A-D98E-367B-CC4BD80476CD}"/>
              </a:ext>
            </a:extLst>
          </p:cNvPr>
          <p:cNvSpPr txBox="1"/>
          <p:nvPr/>
        </p:nvSpPr>
        <p:spPr>
          <a:xfrm>
            <a:off x="252067" y="979975"/>
            <a:ext cx="11687866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...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F01943-A990-C82E-5917-842C5B6B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38" y="1815740"/>
            <a:ext cx="2111399" cy="54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0356C2-E8F6-70DB-F3A0-F2D7152797A7}"/>
              </a:ext>
            </a:extLst>
          </p:cNvPr>
          <p:cNvGrpSpPr/>
          <p:nvPr/>
        </p:nvGrpSpPr>
        <p:grpSpPr>
          <a:xfrm>
            <a:off x="10143067" y="6390646"/>
            <a:ext cx="1822266" cy="314593"/>
            <a:chOff x="544113" y="512625"/>
            <a:chExt cx="8341133" cy="1440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4BB492-774E-9A51-4B0A-39790C909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5222E7-75F8-D67D-F962-78AA166E6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F953F42-F2C5-1050-AC93-0EE0F5FE4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4204C3-992E-1FC4-BE7E-AE29EF0A0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80ED407-9584-2AA5-0B33-1339175A94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5" y="188683"/>
            <a:ext cx="3645331" cy="41129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77BD38-6DDB-D1C8-7B62-1622A82E5D2B}"/>
              </a:ext>
            </a:extLst>
          </p:cNvPr>
          <p:cNvCxnSpPr>
            <a:cxnSpLocks/>
          </p:cNvCxnSpPr>
          <p:nvPr/>
        </p:nvCxnSpPr>
        <p:spPr>
          <a:xfrm>
            <a:off x="-8" y="6574196"/>
            <a:ext cx="990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83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AA32CF-D1C2-3758-0C6A-51F58CEEB2A4}"/>
              </a:ext>
            </a:extLst>
          </p:cNvPr>
          <p:cNvSpPr/>
          <p:nvPr/>
        </p:nvSpPr>
        <p:spPr>
          <a:xfrm flipH="1">
            <a:off x="-7" y="0"/>
            <a:ext cx="3898477" cy="7873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06253-AD48-88BC-E24B-D771456F9614}"/>
              </a:ext>
            </a:extLst>
          </p:cNvPr>
          <p:cNvSpPr/>
          <p:nvPr/>
        </p:nvSpPr>
        <p:spPr>
          <a:xfrm>
            <a:off x="3898473" y="1"/>
            <a:ext cx="8293527" cy="787398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C3E91-CB22-5A5D-E67C-62ECA16D9C4F}"/>
              </a:ext>
            </a:extLst>
          </p:cNvPr>
          <p:cNvSpPr txBox="1"/>
          <p:nvPr/>
        </p:nvSpPr>
        <p:spPr>
          <a:xfrm>
            <a:off x="4140199" y="162866"/>
            <a:ext cx="782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Section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F1BCEE-DA3A-D98E-367B-CC4BD80476CD}"/>
              </a:ext>
            </a:extLst>
          </p:cNvPr>
          <p:cNvSpPr txBox="1"/>
          <p:nvPr/>
        </p:nvSpPr>
        <p:spPr>
          <a:xfrm>
            <a:off x="252067" y="979975"/>
            <a:ext cx="11687866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...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F01943-A990-C82E-5917-842C5B6B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38" y="1815740"/>
            <a:ext cx="2111399" cy="54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0356C2-E8F6-70DB-F3A0-F2D7152797A7}"/>
              </a:ext>
            </a:extLst>
          </p:cNvPr>
          <p:cNvGrpSpPr/>
          <p:nvPr/>
        </p:nvGrpSpPr>
        <p:grpSpPr>
          <a:xfrm>
            <a:off x="10143067" y="6390646"/>
            <a:ext cx="1822266" cy="314593"/>
            <a:chOff x="544113" y="512625"/>
            <a:chExt cx="8341133" cy="1440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4BB492-774E-9A51-4B0A-39790C909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5222E7-75F8-D67D-F962-78AA166E6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F953F42-F2C5-1050-AC93-0EE0F5FE4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4204C3-992E-1FC4-BE7E-AE29EF0A0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80ED407-9584-2AA5-0B33-1339175A94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5" y="188683"/>
            <a:ext cx="3645331" cy="41129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77BD38-6DDB-D1C8-7B62-1622A82E5D2B}"/>
              </a:ext>
            </a:extLst>
          </p:cNvPr>
          <p:cNvCxnSpPr>
            <a:cxnSpLocks/>
          </p:cNvCxnSpPr>
          <p:nvPr/>
        </p:nvCxnSpPr>
        <p:spPr>
          <a:xfrm>
            <a:off x="-8" y="6574196"/>
            <a:ext cx="990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52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AA32CF-D1C2-3758-0C6A-51F58CEEB2A4}"/>
              </a:ext>
            </a:extLst>
          </p:cNvPr>
          <p:cNvSpPr/>
          <p:nvPr/>
        </p:nvSpPr>
        <p:spPr>
          <a:xfrm flipH="1">
            <a:off x="-7" y="0"/>
            <a:ext cx="3898477" cy="7873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06253-AD48-88BC-E24B-D771456F9614}"/>
              </a:ext>
            </a:extLst>
          </p:cNvPr>
          <p:cNvSpPr/>
          <p:nvPr/>
        </p:nvSpPr>
        <p:spPr>
          <a:xfrm>
            <a:off x="3898473" y="1"/>
            <a:ext cx="8293527" cy="787398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C3E91-CB22-5A5D-E67C-62ECA16D9C4F}"/>
              </a:ext>
            </a:extLst>
          </p:cNvPr>
          <p:cNvSpPr txBox="1"/>
          <p:nvPr/>
        </p:nvSpPr>
        <p:spPr>
          <a:xfrm>
            <a:off x="4140199" y="162866"/>
            <a:ext cx="782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F1BCEE-DA3A-D98E-367B-CC4BD80476CD}"/>
              </a:ext>
            </a:extLst>
          </p:cNvPr>
          <p:cNvSpPr txBox="1"/>
          <p:nvPr/>
        </p:nvSpPr>
        <p:spPr>
          <a:xfrm>
            <a:off x="252067" y="979975"/>
            <a:ext cx="11687866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Text...</a:t>
            </a:r>
          </a:p>
          <a:p>
            <a:pPr marL="285750" indent="-285750">
              <a:lnSpc>
                <a:spcPct val="150000"/>
              </a:lnSpc>
              <a:buClr>
                <a:srgbClr val="0D84B4"/>
              </a:buClr>
              <a:buSzPct val="130000"/>
              <a:buFont typeface="Arial" panose="020B0604020202020204" pitchFamily="34" charset="0"/>
              <a:buChar char="•"/>
            </a:pPr>
            <a:r>
              <a:rPr lang="sr-Latn-RS" dirty="0">
                <a:latin typeface="Century Gothic" panose="020B0502020202020204" pitchFamily="34" charset="0"/>
              </a:rPr>
              <a:t>...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F01943-A990-C82E-5917-842C5B6B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38" y="1815740"/>
            <a:ext cx="2111399" cy="54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0356C2-E8F6-70DB-F3A0-F2D7152797A7}"/>
              </a:ext>
            </a:extLst>
          </p:cNvPr>
          <p:cNvGrpSpPr/>
          <p:nvPr/>
        </p:nvGrpSpPr>
        <p:grpSpPr>
          <a:xfrm>
            <a:off x="10143067" y="6390646"/>
            <a:ext cx="1822266" cy="314593"/>
            <a:chOff x="544113" y="512625"/>
            <a:chExt cx="8341133" cy="1440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4BB492-774E-9A51-4B0A-39790C909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5222E7-75F8-D67D-F962-78AA166E6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F953F42-F2C5-1050-AC93-0EE0F5FE4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4204C3-992E-1FC4-BE7E-AE29EF0A0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80ED407-9584-2AA5-0B33-1339175A94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5" y="188683"/>
            <a:ext cx="3645331" cy="41129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77BD38-6DDB-D1C8-7B62-1622A82E5D2B}"/>
              </a:ext>
            </a:extLst>
          </p:cNvPr>
          <p:cNvCxnSpPr>
            <a:cxnSpLocks/>
          </p:cNvCxnSpPr>
          <p:nvPr/>
        </p:nvCxnSpPr>
        <p:spPr>
          <a:xfrm>
            <a:off x="-8" y="6574196"/>
            <a:ext cx="990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88A8A59-D728-4A44-852E-EB18A492D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1" y="0"/>
            <a:ext cx="927462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1A519A-B8D4-BF2D-C5EA-B7375046E1DA}"/>
              </a:ext>
            </a:extLst>
          </p:cNvPr>
          <p:cNvSpPr/>
          <p:nvPr/>
        </p:nvSpPr>
        <p:spPr>
          <a:xfrm>
            <a:off x="0" y="723900"/>
            <a:ext cx="2705099" cy="4400549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DD6430-54FF-E3FE-65BE-058510827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" y="5383816"/>
            <a:ext cx="2191930" cy="12128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A1A9A4-3507-4DC5-001B-CF3C531E5970}"/>
              </a:ext>
            </a:extLst>
          </p:cNvPr>
          <p:cNvSpPr txBox="1"/>
          <p:nvPr/>
        </p:nvSpPr>
        <p:spPr>
          <a:xfrm>
            <a:off x="5254592" y="146390"/>
            <a:ext cx="7758464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Latn-RS" sz="2800" b="1" spc="200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 FOR YOUR ATTENTION!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503E1-A9E6-5AD1-DECE-E285F71FFCA9}"/>
              </a:ext>
            </a:extLst>
          </p:cNvPr>
          <p:cNvGrpSpPr/>
          <p:nvPr/>
        </p:nvGrpSpPr>
        <p:grpSpPr>
          <a:xfrm>
            <a:off x="201387" y="146390"/>
            <a:ext cx="2382852" cy="405265"/>
            <a:chOff x="8916372" y="428069"/>
            <a:chExt cx="3023561" cy="5142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9D87804-A10A-E584-1EEA-499310F43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3184" y="469186"/>
              <a:ext cx="324000" cy="432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40246B-EA4D-7B1C-B7B2-08386E388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8916372" y="433186"/>
              <a:ext cx="402696" cy="504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9024BB6-3021-D2C2-C984-BD44B1B7A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030" y="428069"/>
              <a:ext cx="736358" cy="51423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512C887-1865-B9F1-DAAB-2E85C6F66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4667" y="545342"/>
              <a:ext cx="955266" cy="279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82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1A519A-B8D4-BF2D-C5EA-B7375046E1DA}"/>
              </a:ext>
            </a:extLst>
          </p:cNvPr>
          <p:cNvSpPr/>
          <p:nvPr/>
        </p:nvSpPr>
        <p:spPr>
          <a:xfrm>
            <a:off x="0" y="0"/>
            <a:ext cx="12192000" cy="5753100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153D4-3299-1E60-DC12-CE3A8EAA56EF}"/>
              </a:ext>
            </a:extLst>
          </p:cNvPr>
          <p:cNvSpPr txBox="1"/>
          <p:nvPr/>
        </p:nvSpPr>
        <p:spPr>
          <a:xfrm>
            <a:off x="279822" y="274017"/>
            <a:ext cx="11632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Contact Information:</a:t>
            </a:r>
          </a:p>
          <a:p>
            <a:pPr algn="r"/>
            <a:endParaRPr lang="sr-Latn-R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sr-Latn-R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Name Surname</a:t>
            </a:r>
          </a:p>
          <a:p>
            <a:pPr algn="r"/>
            <a:r>
              <a:rPr lang="sr-Latn-R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Organization</a:t>
            </a:r>
          </a:p>
          <a:p>
            <a:pPr algn="r"/>
            <a:r>
              <a:rPr lang="sr-Latn-R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E-mail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F0E613-64DF-46FD-6530-9A4E963F78F7}"/>
              </a:ext>
            </a:extLst>
          </p:cNvPr>
          <p:cNvGrpSpPr/>
          <p:nvPr/>
        </p:nvGrpSpPr>
        <p:grpSpPr>
          <a:xfrm>
            <a:off x="279822" y="6037619"/>
            <a:ext cx="2730950" cy="464468"/>
            <a:chOff x="8916372" y="428069"/>
            <a:chExt cx="3023561" cy="5142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36AE9C-30CB-3202-F876-37B452895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3184" y="469186"/>
              <a:ext cx="324000" cy="432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B82F8F-94A2-377A-3A74-00826C682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8916372" y="433186"/>
              <a:ext cx="402696" cy="504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4B6991-AE38-0BD2-BC47-EA664DD8D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030" y="428069"/>
              <a:ext cx="736358" cy="51423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844DC0-AD10-E6BB-BC80-15DA32465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4667" y="545342"/>
              <a:ext cx="955266" cy="279688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EA00EC9-7357-7673-E2DE-6E67A19381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51" y="6037619"/>
            <a:ext cx="4842427" cy="54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06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54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Markovic</dc:creator>
  <cp:lastModifiedBy>Marija Markovic</cp:lastModifiedBy>
  <cp:revision>8</cp:revision>
  <dcterms:created xsi:type="dcterms:W3CDTF">2023-05-23T15:44:08Z</dcterms:created>
  <dcterms:modified xsi:type="dcterms:W3CDTF">2023-05-31T15:14:41Z</dcterms:modified>
</cp:coreProperties>
</file>