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8" d="100"/>
          <a:sy n="18" d="100"/>
        </p:scale>
        <p:origin x="30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7408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5295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297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3537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6663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7722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7569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2288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0897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5312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7444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8B302-F8DB-465F-B95F-CE0FA2EE5274}" type="datetimeFigureOut">
              <a:rPr lang="sr-Latn-RS" smtClean="0"/>
              <a:t>31.5.2023.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38EDB-6BFD-4DA7-B3A8-621CBE4F36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5647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D876D4B-5F8B-E654-9B96-BEAEB89EAE0E}"/>
              </a:ext>
            </a:extLst>
          </p:cNvPr>
          <p:cNvSpPr/>
          <p:nvPr/>
        </p:nvSpPr>
        <p:spPr>
          <a:xfrm flipH="1">
            <a:off x="0" y="2401672"/>
            <a:ext cx="8885246" cy="411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9276E5-FC1D-E554-C0DC-20547918C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232" y="2697287"/>
            <a:ext cx="6376782" cy="352116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2923DF-5B31-D21A-FF5F-597985DB0F79}"/>
              </a:ext>
            </a:extLst>
          </p:cNvPr>
          <p:cNvSpPr/>
          <p:nvPr/>
        </p:nvSpPr>
        <p:spPr>
          <a:xfrm>
            <a:off x="8885246" y="0"/>
            <a:ext cx="21389967" cy="6514072"/>
          </a:xfrm>
          <a:prstGeom prst="rect">
            <a:avLst/>
          </a:prstGeom>
          <a:gradFill flip="none" rotWithShape="1">
            <a:gsLst>
              <a:gs pos="0">
                <a:srgbClr val="0072A8"/>
              </a:gs>
              <a:gs pos="100000">
                <a:srgbClr val="00A0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id="{1EB40A98-3BF7-9A15-1B81-486F856A2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7993"/>
              </p:ext>
            </p:extLst>
          </p:nvPr>
        </p:nvGraphicFramePr>
        <p:xfrm>
          <a:off x="9422876" y="533519"/>
          <a:ext cx="20314706" cy="5514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4706">
                  <a:extLst>
                    <a:ext uri="{9D8B030D-6E8A-4147-A177-3AD203B41FA5}">
                      <a16:colId xmlns:a16="http://schemas.microsoft.com/office/drawing/2014/main" val="225847697"/>
                    </a:ext>
                  </a:extLst>
                </a:gridCol>
              </a:tblGrid>
              <a:tr h="3606095">
                <a:tc>
                  <a:txBody>
                    <a:bodyPr/>
                    <a:lstStyle/>
                    <a:p>
                      <a:pPr algn="ctr"/>
                      <a:r>
                        <a:rPr lang="sr-Latn-RS" sz="4800" dirty="0">
                          <a:latin typeface="Century Gothic" panose="020B0502020202020204" pitchFamily="34" charset="0"/>
                        </a:rPr>
                        <a:t>PAPER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176455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algn="ctr"/>
                      <a:r>
                        <a:rPr lang="sr-Latn-RS" sz="36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Authors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445743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B4FDC675-2A85-B58F-2410-896B8EAD380F}"/>
              </a:ext>
            </a:extLst>
          </p:cNvPr>
          <p:cNvGrpSpPr/>
          <p:nvPr/>
        </p:nvGrpSpPr>
        <p:grpSpPr>
          <a:xfrm>
            <a:off x="713621" y="533519"/>
            <a:ext cx="7458005" cy="1287538"/>
            <a:chOff x="544113" y="512625"/>
            <a:chExt cx="8341133" cy="1440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CCAB3A6-51D8-0D68-F11D-68CB4002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097" y="719586"/>
              <a:ext cx="855284" cy="114037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F890FC7-CE5E-8CD0-56CD-5DA516BD0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8" t="14620" r="29046" b="14947"/>
            <a:stretch/>
          </p:blipFill>
          <p:spPr>
            <a:xfrm>
              <a:off x="544113" y="512625"/>
              <a:ext cx="1150560" cy="1440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AF1037-6173-1374-9929-71BE90337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8727" y="512625"/>
              <a:ext cx="2062012" cy="1440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8C04E09-55C7-5065-0AA1-F4D8484D2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769" y="836124"/>
              <a:ext cx="2708477" cy="793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5629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 template pwrtech 23" id="{C3FBC0A2-B61B-4E61-A465-104C7E7A8EF1}" vid="{921A5FC2-1B97-4224-BCC6-0D405A75FD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 template pwrtech 23</Template>
  <TotalTime>55</TotalTime>
  <Words>3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Marija Markovic</dc:creator>
  <cp:lastModifiedBy>Marija Markovic</cp:lastModifiedBy>
  <cp:revision>2</cp:revision>
  <dcterms:created xsi:type="dcterms:W3CDTF">2023-05-30T12:47:09Z</dcterms:created>
  <dcterms:modified xsi:type="dcterms:W3CDTF">2023-05-31T14:34:43Z</dcterms:modified>
</cp:coreProperties>
</file>